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Үш бақытым: өлең, өмір, мұра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Мұқағали Мақатаевтың «Үш бақытым» өлеңінің мәні мен маңызы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 жылы Алматы облысында туған Мұқағали Мақатаев поэзия арқылы халық жүрегіне жол тапты. Оның шығармалары ұлттық рухты оятып, сүйіспеншілік пен патриотизмге толы.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Мұқағали Мақатаев – ұлы қазақ ақыны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Мұқағалидың бала кезі жайлы әңгімелер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Ауылдағы алғашқы жылдары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Мұқағали ауылдың таза табиғатында өскен. Көгілдір аспан мен кең даланы көріп, соларды жүрегімен сезінген. Балалық шақта мал бағу оның мінезін қалыптастырды.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Мектепте белсенді бала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Мектепте Мұқағали оқуда табысты болды, әдебиетке қатты қызығып, оқытушылар мен достары арасында сыйлы еді. Анасының үміті оның жігерін арттырды.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Мұқағалидің отбасы жылы әрі үлкен болды, анасы Нағиман ерекше қамқорлық көрсетті. Әкесі Сүлейменнің тәрбиесі ұлының өміріне терең әсер етті.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Мектеп жылдарында Мұқағали әдебиетке арттырылған сүйіспеншілігін көрсету үшін жарыстарға қатысып, достарымен ынтымақта болды.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Ақынның отбасы мен оқуы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Мұқағали поэзиясының ерекшелігі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Қарапайым тіл мен жүрек сезімі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Сөз таңдауда қарапайымдылыққа ұмтылып, оқырман жүрегіне жылылық пен шынайылық жеткізеді. Оның поэзиясы адамдарға жақын әрі түсінікті.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Туған жер мен ананы жырлау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Ақын өлеңдерінде туған жердің сұлулығы мен ананың мейірімін ерекше жанымен суреттейді. Ол ұлттық құндылықтарды сақтап, дәріптейді.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 жылдарда жазылған бұл өлең ақынның өміріндегі маңызды кезеңге сәйкес келеді. Ол өз бақытының құндылығын ерекше жеткізді.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Өлеңнің туған уақыты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«Үш бақытым» өлеңі халық арасында жылдам танымал болды. Бұл шығарма арқылы Мұқағали өз елінің, тілінің және ата-анасының қадірін арттырды.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Барысына әсері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Өлеңде ақын үш басты бақыты – Отан, ана тілі және ана туралы айтады. Бұл тұжырымдар оның өлеңдерінің рухани негізін құрайды.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Тақырыптың мәні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«Үш бақытым» өлеңінің пайда болу тарихы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41800" y="161040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Отан – әрбір адамның жүрегінде сақталатын ең қымбат құндылық. Мұқағали үшін бұл - кең жазиралы қазақ даласы мен биік таулар.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Бірінші бақытым – Отан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346525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Ақын өлеңнің әрбір жолында Отанға деген сүйіспеншілігін шынайы және терең сезіммен жеткізеді, оның құдіретін ерекше атап көрсетеді.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 – ұлттық рухтың айнасы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Мұқағали үшін ана тілі – ұлттың болмысы мен мәдениетінің негізгі тірегі. Ол тілді жүректің үні ретінде қабылдайды.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 тілді құрметтеу маңызы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Ақын тілдің тазалығы мен мәнін дәріптеп, оның сақталуы мен құрметтелуін өлеңдері арқылы үндейді, ұлттық құндылық ретінде бағалайды.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Екінші бақытым – Ана тілім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 образы Мұқағали шығармаларында шексіз мейірім мен жылулықтың символы ретінде айқын бейнеленеді. Ол – өмір мен сенімнің көзі.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Ақын ананың қамқорлығын нәзік, жылы сөздермен сипаттап, оның өміріндегі маңызды рөлін ерекше атап көрсетеді.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Үшінші бақытым – Ана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Поэманың көркемдік тілі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Қарапайым арқылы терең мағына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Сөздер қарапайым болғанымен, олар мағыналы әрі терең ой салады. Бұл тәсіл өлеңнің жеңіл оқылуын және есте қалуын қамтамасыз етеді.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Бейнелі сөздер мен теңеулер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Өлеңде Отан мен ана бейнелері алтын ұя мен күн сәулесіне теңеледі. Мұндай көркемдік құралдар оқырманда терең әсер қалдырады.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700" y="3207569"/>
            <a:ext cx="8216700" cy="19498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6400" y="1527608"/>
            <a:ext cx="2971800" cy="12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«Үш бақытым» өлеңі туған елге деген жүректен шыққан махаббатты паш етеді. Ақын осы арқылы ұлтқа деген сүйіспеншілік пен патриоттық сезімнің маңыздылығын көрсетеді.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500400" y="1527608"/>
            <a:ext cx="2971800" cy="12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Сонымен қатар, ана тілі мен анаға деген құрметтің өмірдегі орнын ерекше атап өтеді. Бұл үш бақытың әр адам үшін қымбат құндылық екенін түсіндіреді.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Өлеңнің басты идеясы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Мұқағали Мақатаевтың басқа шығармалары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«Сарыжайлау»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Бұл өлең туған жердің кең даласын жан-жақты суреттейді. Мұқағали табиғат сұлулығы мен дала өмірінің сазды бейнесін сезіммен жеткізеді.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«Аққулар ұйықтағанда»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Өлеңде араласқан жан тыныштығы мен реңк сезімі анық көрінеді. Мұқағали аққулардың ұшуы арқылы өмірдің нәзік сәттерін бейнелейді.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«Дариға, жүрек»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Бұл шығарма адамның ішкі жан дүниесіндегі сезімдік толқыныстарды ашады. Ақын жүректің нәзіктігі мен құпиясын шебер суреттеген.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Қазақтанған түрлі аймақтарда Мұқағали есімі берілген мектептер жұмыс істейді. Бұл оқу орындарында ақынның шығармашылығы мұқият оқытылып, кейінгі ұрпаққа насихатталады.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Сонымен қатар, көптеген көшелер мен мәдени орталықтарға ақынның аты беріліп, оның шығармалары балалар арасында кеңінен таралады. Жастар мұрасын бағалайды.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Ақын мұрасын сақтаушылар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Оқушылар «Үш бақытым» өлеңін оқып, туған жерге, ана тілге деген сүйіспеншілікті терең түсінеді. Бұл туынды олардың жүрегінде мейірімділік пен ынтымақты арттырады.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Балалардың көзқарасы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Көптеген ата-аналар өлеңді адамгершілік пен патриотизмге тәрбиелеуші тамаша шығармалар қатарына қосады. Ақынның үш бақыты әр үйдің басты құндылығы болып саналады.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Ата-аналардың пікірі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Үш бақытым туралы ой-пікірлер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41800" y="161040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Мұқағали балаларға арналған өлеңдерінде достық пен қуаныш тақырыбын жиі қозғайды. Оның шығармалары баланың жан дүниесіне жылылық сыйлайды.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Балаларға арналған өлеңдері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346525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Сонымен бірге, бұл өлеңдер оқушыларды адамгершілікке, үлкендерді сыйлауға және мақсаткерлікке тәрбиелейді. Мектептердің сапалы оқу құралы ретінде пайдаланылады.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Мұқағалидың өмір жылдары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Мұқағали 1931 жылы дүниеге келіп, 45 жасында өмірден өтті. Сол қысқа өмірінде ол қазақ поэзиясына мол ұлағатты туындылар қалдырды.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Ақын мұрасын құрметтеу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Ақынға арналған құрмет шаралары жыл сайын ұйымдастырылып келеді. Оның өлеңдері бірнеше шетел тіліне аударылып, халықаралық деңгейде танымал бола бастады.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Қызықты деректер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Мұқағали шығармаларында шынайы достықтың маңызы атап көрсетіледі. Ол адамдар арасындағы мейірімділікті, сыйластықты насихаттайды.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Ақынның шығармашылығында үлкендерді құрметтеу мен адалдық үлгісі маңызды орын алады. Бұл идеялар жастарға адамгершілік тәрбиесін береді.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Мақатаев өлеңдеріндегі достық пен сыйластық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Ақынның отбасылық өмірі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Жеке өмірінің маңызы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Өмірінің қиыншылықтарына қарамастан ақын отбасына деген шынайы махаббат пен құрметті өлеңдерінде жиі сипаттады. Бұл ұсақ-түйек емес сырлардың айғағы.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Отбасылық құндылықтар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Мұқағалидің әйелі Лашын мен балалары болды, олар оның өміріндегі ең қымбат сырластары еді. Отбасы оның шығармашылық шабыт көзіна айналды.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700" y="3207569"/>
            <a:ext cx="8216700" cy="19498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6400" y="1527608"/>
            <a:ext cx="2971800" cy="12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«Үш бақытым» өлеңі бүгінгі күнде де өзектілігін жоғалтпай келеді. Мектеп бағдарламасында бұл шығарма балаларға патриоттық тәрбие үшін енгізілген.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500400" y="1527608"/>
            <a:ext cx="2971800" cy="12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Өлең оқу іс-шаралары мен мерекелерде жиі орындалады, ол ұлттық құндылықтарды насихаттап, оқушылардың рухын көтереді. Елге деген махаббаттың символы болып табылады.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Өлеңнің бүгінде мәні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Мұқағали әлемі – шаттық пен шабыт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«Үш бақытым» өлеңі өмірдің ең қымбат құндылықтарын түсіндіреді. Ақынның шығармашылығы балалардың жүрегіне шаттық пен шабыт сыйлайды, оның мұрасы мәңгілікке сақталады.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2026-03-06T07:26:26Z</dcterms:created>
  <dcterms:modified xsi:type="dcterms:W3CDTF">2026-03-06T07:26:26Z</dcterms:modified>
</cp:coreProperties>
</file>